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DA73C1-40E2-AA47-A03C-B0AAF683E527}" v="26" dt="2024-08-27T12:50:51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/>
    <p:restoredTop sz="94626"/>
  </p:normalViewPr>
  <p:slideViewPr>
    <p:cSldViewPr snapToGrid="0">
      <p:cViewPr varScale="1">
        <p:scale>
          <a:sx n="116" d="100"/>
          <a:sy n="116" d="100"/>
        </p:scale>
        <p:origin x="200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fo" userId="S::info_robvanhoutum.nl#ext#@udenhout.onmicrosoft.com::5a39d618-74ee-4e92-a897-41745fa949ef" providerId="AD" clId="Web-{9742CB72-B3E4-6F53-4AD9-6269D950B99A}"/>
    <pc:docChg chg="addSld delSld modSld">
      <pc:chgData name="info" userId="S::info_robvanhoutum.nl#ext#@udenhout.onmicrosoft.com::5a39d618-74ee-4e92-a897-41745fa949ef" providerId="AD" clId="Web-{9742CB72-B3E4-6F53-4AD9-6269D950B99A}" dt="2024-08-22T10:46:57.932" v="3"/>
      <pc:docMkLst>
        <pc:docMk/>
      </pc:docMkLst>
      <pc:sldChg chg="addSp delSp modSp new del">
        <pc:chgData name="info" userId="S::info_robvanhoutum.nl#ext#@udenhout.onmicrosoft.com::5a39d618-74ee-4e92-a897-41745fa949ef" providerId="AD" clId="Web-{9742CB72-B3E4-6F53-4AD9-6269D950B99A}" dt="2024-08-22T10:46:57.932" v="3"/>
        <pc:sldMkLst>
          <pc:docMk/>
          <pc:sldMk cId="2043297822" sldId="260"/>
        </pc:sldMkLst>
        <pc:spChg chg="del">
          <ac:chgData name="info" userId="S::info_robvanhoutum.nl#ext#@udenhout.onmicrosoft.com::5a39d618-74ee-4e92-a897-41745fa949ef" providerId="AD" clId="Web-{9742CB72-B3E4-6F53-4AD9-6269D950B99A}" dt="2024-08-22T10:46:24.665" v="1"/>
          <ac:spMkLst>
            <pc:docMk/>
            <pc:sldMk cId="2043297822" sldId="260"/>
            <ac:spMk id="3" creationId="{81CD761E-E5E5-AEC9-FE49-3B11686AB0D6}"/>
          </ac:spMkLst>
        </pc:spChg>
        <pc:picChg chg="add mod ord">
          <ac:chgData name="info" userId="S::info_robvanhoutum.nl#ext#@udenhout.onmicrosoft.com::5a39d618-74ee-4e92-a897-41745fa949ef" providerId="AD" clId="Web-{9742CB72-B3E4-6F53-4AD9-6269D950B99A}" dt="2024-08-22T10:46:43.290" v="2"/>
          <ac:picMkLst>
            <pc:docMk/>
            <pc:sldMk cId="2043297822" sldId="260"/>
            <ac:picMk id="5" creationId="{D2E3C3C9-A775-7736-9B88-2BD78B842F20}"/>
          </ac:picMkLst>
        </pc:picChg>
      </pc:sldChg>
    </pc:docChg>
  </pc:docChgLst>
  <pc:docChgLst>
    <pc:chgData name="Esther van Kessel" userId="7415b0f2-78a6-4496-8144-3f6ca6f1e0bb" providerId="ADAL" clId="{ECDA73C1-40E2-AA47-A03C-B0AAF683E527}"/>
    <pc:docChg chg="custSel modSld">
      <pc:chgData name="Esther van Kessel" userId="7415b0f2-78a6-4496-8144-3f6ca6f1e0bb" providerId="ADAL" clId="{ECDA73C1-40E2-AA47-A03C-B0AAF683E527}" dt="2024-08-27T12:51:17.656" v="225" actId="20577"/>
      <pc:docMkLst>
        <pc:docMk/>
      </pc:docMkLst>
      <pc:sldChg chg="addSp delSp modSp mod">
        <pc:chgData name="Esther van Kessel" userId="7415b0f2-78a6-4496-8144-3f6ca6f1e0bb" providerId="ADAL" clId="{ECDA73C1-40E2-AA47-A03C-B0AAF683E527}" dt="2024-08-27T12:51:17.656" v="225" actId="20577"/>
        <pc:sldMkLst>
          <pc:docMk/>
          <pc:sldMk cId="2677162932" sldId="257"/>
        </pc:sldMkLst>
        <pc:spChg chg="mod">
          <ac:chgData name="Esther van Kessel" userId="7415b0f2-78a6-4496-8144-3f6ca6f1e0bb" providerId="ADAL" clId="{ECDA73C1-40E2-AA47-A03C-B0AAF683E527}" dt="2024-08-27T12:51:17.656" v="225" actId="20577"/>
          <ac:spMkLst>
            <pc:docMk/>
            <pc:sldMk cId="2677162932" sldId="257"/>
            <ac:spMk id="3" creationId="{7E7D6F2E-6FCF-C646-6825-818765324180}"/>
          </ac:spMkLst>
        </pc:spChg>
        <pc:picChg chg="add del mod">
          <ac:chgData name="Esther van Kessel" userId="7415b0f2-78a6-4496-8144-3f6ca6f1e0bb" providerId="ADAL" clId="{ECDA73C1-40E2-AA47-A03C-B0AAF683E527}" dt="2024-08-27T12:49:22.766" v="168" actId="21"/>
          <ac:picMkLst>
            <pc:docMk/>
            <pc:sldMk cId="2677162932" sldId="257"/>
            <ac:picMk id="4" creationId="{97F6A0FA-42E1-F4BE-B978-D7CAC4E1E231}"/>
          </ac:picMkLst>
        </pc:picChg>
        <pc:picChg chg="add mod">
          <ac:chgData name="Esther van Kessel" userId="7415b0f2-78a6-4496-8144-3f6ca6f1e0bb" providerId="ADAL" clId="{ECDA73C1-40E2-AA47-A03C-B0AAF683E527}" dt="2024-08-27T12:50:57.804" v="187" actId="1076"/>
          <ac:picMkLst>
            <pc:docMk/>
            <pc:sldMk cId="2677162932" sldId="257"/>
            <ac:picMk id="6" creationId="{0E008E29-C49E-93E4-1643-E21BF0BE64CA}"/>
          </ac:picMkLst>
        </pc:picChg>
        <pc:picChg chg="add mod">
          <ac:chgData name="Esther van Kessel" userId="7415b0f2-78a6-4496-8144-3f6ca6f1e0bb" providerId="ADAL" clId="{ECDA73C1-40E2-AA47-A03C-B0AAF683E527}" dt="2024-08-27T12:51:01.761" v="189" actId="14100"/>
          <ac:picMkLst>
            <pc:docMk/>
            <pc:sldMk cId="2677162932" sldId="257"/>
            <ac:picMk id="8" creationId="{F2AA55CB-EEB4-A8B9-3A0E-34120F6567FC}"/>
          </ac:picMkLst>
        </pc:picChg>
      </pc:sldChg>
      <pc:sldChg chg="addSp delSp modSp mod delAnim modAnim">
        <pc:chgData name="Esther van Kessel" userId="7415b0f2-78a6-4496-8144-3f6ca6f1e0bb" providerId="ADAL" clId="{ECDA73C1-40E2-AA47-A03C-B0AAF683E527}" dt="2024-08-27T12:50:35.756" v="175" actId="21"/>
        <pc:sldMkLst>
          <pc:docMk/>
          <pc:sldMk cId="417514532" sldId="258"/>
        </pc:sldMkLst>
        <pc:spChg chg="mod">
          <ac:chgData name="Esther van Kessel" userId="7415b0f2-78a6-4496-8144-3f6ca6f1e0bb" providerId="ADAL" clId="{ECDA73C1-40E2-AA47-A03C-B0AAF683E527}" dt="2024-08-27T12:50:35.756" v="175" actId="21"/>
          <ac:spMkLst>
            <pc:docMk/>
            <pc:sldMk cId="417514532" sldId="258"/>
            <ac:spMk id="3" creationId="{90BEB4D4-CC29-6856-6810-2A3464082069}"/>
          </ac:spMkLst>
        </pc:spChg>
        <pc:spChg chg="add del mod">
          <ac:chgData name="Esther van Kessel" userId="7415b0f2-78a6-4496-8144-3f6ca6f1e0bb" providerId="ADAL" clId="{ECDA73C1-40E2-AA47-A03C-B0AAF683E527}" dt="2024-08-23T06:25:45.891" v="1"/>
          <ac:spMkLst>
            <pc:docMk/>
            <pc:sldMk cId="417514532" sldId="258"/>
            <ac:spMk id="5" creationId="{7DEF41A6-6854-200B-CC54-33411BF915F4}"/>
          </ac:spMkLst>
        </pc:spChg>
        <pc:picChg chg="add del mod">
          <ac:chgData name="Esther van Kessel" userId="7415b0f2-78a6-4496-8144-3f6ca6f1e0bb" providerId="ADAL" clId="{ECDA73C1-40E2-AA47-A03C-B0AAF683E527}" dt="2024-08-27T12:49:13.835" v="165" actId="21"/>
          <ac:picMkLst>
            <pc:docMk/>
            <pc:sldMk cId="417514532" sldId="258"/>
            <ac:picMk id="5" creationId="{87F2A799-FD8D-A730-1747-AB2F105FDA05}"/>
          </ac:picMkLst>
        </pc:picChg>
        <pc:picChg chg="add mod">
          <ac:chgData name="Esther van Kessel" userId="7415b0f2-78a6-4496-8144-3f6ca6f1e0bb" providerId="ADAL" clId="{ECDA73C1-40E2-AA47-A03C-B0AAF683E527}" dt="2024-08-23T06:32:42.718" v="152" actId="14100"/>
          <ac:picMkLst>
            <pc:docMk/>
            <pc:sldMk cId="417514532" sldId="258"/>
            <ac:picMk id="7" creationId="{6F96AB9A-E350-E72D-FD82-568FA549E599}"/>
          </ac:picMkLst>
        </pc:picChg>
        <pc:picChg chg="del">
          <ac:chgData name="Esther van Kessel" userId="7415b0f2-78a6-4496-8144-3f6ca6f1e0bb" providerId="ADAL" clId="{ECDA73C1-40E2-AA47-A03C-B0AAF683E527}" dt="2024-08-23T06:23:32.433" v="0" actId="478"/>
          <ac:picMkLst>
            <pc:docMk/>
            <pc:sldMk cId="417514532" sldId="258"/>
            <ac:picMk id="8" creationId="{DADB09F1-748E-5E37-085A-E6F3FD6E7169}"/>
          </ac:picMkLst>
        </pc:picChg>
        <pc:picChg chg="add del mod">
          <ac:chgData name="Esther van Kessel" userId="7415b0f2-78a6-4496-8144-3f6ca6f1e0bb" providerId="ADAL" clId="{ECDA73C1-40E2-AA47-A03C-B0AAF683E527}" dt="2024-08-27T12:49:08.745" v="162" actId="478"/>
          <ac:picMkLst>
            <pc:docMk/>
            <pc:sldMk cId="417514532" sldId="258"/>
            <ac:picMk id="8" creationId="{EEE4D773-AD09-FC9B-B5B0-C42BDB91201F}"/>
          </ac:picMkLst>
        </pc:picChg>
        <pc:picChg chg="add del mod">
          <ac:chgData name="Esther van Kessel" userId="7415b0f2-78a6-4496-8144-3f6ca6f1e0bb" providerId="ADAL" clId="{ECDA73C1-40E2-AA47-A03C-B0AAF683E527}" dt="2024-08-27T12:48:12.115" v="153" actId="478"/>
          <ac:picMkLst>
            <pc:docMk/>
            <pc:sldMk cId="417514532" sldId="258"/>
            <ac:picMk id="10" creationId="{10315D19-D460-DDD2-2E03-34C825B77BBF}"/>
          </ac:picMkLst>
        </pc:picChg>
        <pc:picChg chg="add del mod">
          <ac:chgData name="Esther van Kessel" userId="7415b0f2-78a6-4496-8144-3f6ca6f1e0bb" providerId="ADAL" clId="{ECDA73C1-40E2-AA47-A03C-B0AAF683E527}" dt="2024-08-27T12:49:36.005" v="174" actId="478"/>
          <ac:picMkLst>
            <pc:docMk/>
            <pc:sldMk cId="417514532" sldId="258"/>
            <ac:picMk id="11" creationId="{BFE77241-325A-BC4E-8832-C3EBE11AAC6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D24898-333D-8221-37AA-D8C5DA933A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1122363"/>
            <a:ext cx="6261100" cy="2387600"/>
          </a:xfrm>
        </p:spPr>
        <p:txBody>
          <a:bodyPr anchor="b"/>
          <a:lstStyle>
            <a:lvl1pPr algn="l">
              <a:defRPr sz="6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68B9DD-6A51-A694-D512-52FC5E708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3602038"/>
            <a:ext cx="6057900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2" name="Afbeelding 11" descr="Afbeelding met Lettertype, Graphics, tekst, zwart&#10;&#10;Automatisch gegenereerde beschrijving">
            <a:extLst>
              <a:ext uri="{FF2B5EF4-FFF2-40B4-BE49-F238E27FC236}">
                <a16:creationId xmlns:a16="http://schemas.microsoft.com/office/drawing/2014/main" id="{D43D4332-96D5-6950-8D91-911A410C8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4" y="5758207"/>
            <a:ext cx="4418381" cy="147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8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CE474-4F7D-67F4-6413-C24C4549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0D21D-DB40-64C1-F3E1-7B760C8B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740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CE474-4F7D-67F4-6413-C24C4549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80D21D-DB40-64C1-F3E1-7B760C8B6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1577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4" name="Afbeelding 3" descr="Afbeelding met Lettertype, Graphics, tekst, zwart&#10;&#10;Automatisch gegenereerde beschrijving">
            <a:extLst>
              <a:ext uri="{FF2B5EF4-FFF2-40B4-BE49-F238E27FC236}">
                <a16:creationId xmlns:a16="http://schemas.microsoft.com/office/drawing/2014/main" id="{A06AAF3C-A406-BDB0-EB29-0EB01A829E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44" y="5758207"/>
            <a:ext cx="4418381" cy="1471061"/>
          </a:xfrm>
          <a:prstGeom prst="rect">
            <a:avLst/>
          </a:prstGeom>
        </p:spPr>
      </p:pic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C524BAFF-8EE2-CF3C-652E-52499972CE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1743" y="1825625"/>
            <a:ext cx="4652057" cy="4351338"/>
          </a:xfrm>
          <a:noFill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4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231F9-66E2-DBA4-8D7C-F2BB9347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149585-70D7-7497-3F29-7C7A5FE6B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399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A97A6-67EF-BA40-B54C-E6C3A906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8B8A06-579E-75A2-C8DF-C6A7CD4D5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D4E144-0BB3-634B-D6AA-24EB73E15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0546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FBC975-C03F-AC3A-2058-A63D8755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941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8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B2D8E-4D20-7E10-FF11-24841A8F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F86219-FDE6-8F12-3518-58DD65651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2348BF-794E-6A6D-2F86-57F84F2EA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349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8521A-EB57-7860-44D2-4368BD34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18D6A22-143C-575F-601B-CD9C3F703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7DA3C7-0465-CDE7-8477-1B6DE9677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6532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B350D2-B9DD-E24C-467D-5D887BCCF54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340212">
            <a:off x="6480998" y="1404381"/>
            <a:ext cx="5526754" cy="507636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50152FF-BD86-DCE6-4AE3-76E9C156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2560B0-4097-17A7-0E34-0B0A4727F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6DAA2096-6551-7449-F517-042ECFFAA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8858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fld id="{3FC02959-6CA1-1C45-8BC6-35B905F0C323}" type="datetimeFigureOut">
              <a:rPr lang="nl-NL" smtClean="0"/>
              <a:pPr algn="ctr"/>
              <a:t>27-08-2024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934C512D-1E88-2A36-804F-95D1F12E5F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0" y="6388585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nl-NL"/>
          </a:p>
        </p:txBody>
      </p:sp>
      <p:pic>
        <p:nvPicPr>
          <p:cNvPr id="13" name="Afbeelding 12" descr="Afbeelding met schermopname, Lettertype, Graphics, zwart&#10;&#10;Automatisch gegenereerde beschrijving">
            <a:extLst>
              <a:ext uri="{FF2B5EF4-FFF2-40B4-BE49-F238E27FC236}">
                <a16:creationId xmlns:a16="http://schemas.microsoft.com/office/drawing/2014/main" id="{EFCD9649-D33F-2E14-7197-203F6C2B145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747115"/>
            <a:ext cx="4454233" cy="148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EAE02-7BB1-1914-A4AA-942E15DAF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Voorbeeld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AA252C-0E67-84B5-96B8-668DCF0489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err="1"/>
              <a:t>Powerpoint</a:t>
            </a:r>
            <a:r>
              <a:rPr lang="nl-NL"/>
              <a:t> nieuwe huisstijl</a:t>
            </a:r>
          </a:p>
        </p:txBody>
      </p:sp>
    </p:spTree>
    <p:extLst>
      <p:ext uri="{BB962C8B-B14F-4D97-AF65-F5344CB8AC3E}">
        <p14:creationId xmlns:p14="http://schemas.microsoft.com/office/powerpoint/2010/main" val="39747659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F5468-E742-92B6-14EC-487C6CC69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header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7D6F2E-6FCF-C646-6825-818765324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En tekst</a:t>
            </a:r>
          </a:p>
          <a:p>
            <a:r>
              <a:rPr lang="nl-NL" dirty="0"/>
              <a:t>Eventueel kan een van onderstaande geanimeerde logos toegevoegd worden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Afbeelding met blauw, Elektrisch blauw, schermopname&#10;&#10;Automatisch gegenereerde beschrijving">
            <a:extLst>
              <a:ext uri="{FF2B5EF4-FFF2-40B4-BE49-F238E27FC236}">
                <a16:creationId xmlns:a16="http://schemas.microsoft.com/office/drawing/2014/main" id="{0E008E29-C49E-93E4-1643-E21BF0BE6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67887"/>
            <a:ext cx="3613533" cy="2032612"/>
          </a:xfrm>
          <a:prstGeom prst="rect">
            <a:avLst/>
          </a:prstGeom>
        </p:spPr>
      </p:pic>
      <p:pic>
        <p:nvPicPr>
          <p:cNvPr id="8" name="Afbeelding 7" descr="Afbeelding met wit, ontwerp&#10;&#10;Automatisch gegenereerde beschrijving">
            <a:extLst>
              <a:ext uri="{FF2B5EF4-FFF2-40B4-BE49-F238E27FC236}">
                <a16:creationId xmlns:a16="http://schemas.microsoft.com/office/drawing/2014/main" id="{F2AA55CB-EEB4-A8B9-3A0E-34120F656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874" y="3567885"/>
            <a:ext cx="3613534" cy="20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6293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BD92B-EF23-50D2-068F-8EECF00BE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Voorbeeld in blauw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EB4D4-CC29-6856-6810-2A34640820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Foto’s liefst met afgeronde hoeken of vrijstaand invoegen</a:t>
            </a:r>
          </a:p>
        </p:txBody>
      </p:sp>
      <p:pic>
        <p:nvPicPr>
          <p:cNvPr id="7" name="Tijdelijke aanduiding voor afbeelding 6" descr="Afbeelding met Landvoertuig, wiel, voertuig, auto&#10;&#10;Automatisch gegenereerde beschrijving">
            <a:extLst>
              <a:ext uri="{FF2B5EF4-FFF2-40B4-BE49-F238E27FC236}">
                <a16:creationId xmlns:a16="http://schemas.microsoft.com/office/drawing/2014/main" id="{6F96AB9A-E350-E72D-FD82-568FA549E5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383" r="14383"/>
          <a:stretch>
            <a:fillRect/>
          </a:stretch>
        </p:blipFill>
        <p:spPr>
          <a:xfrm>
            <a:off x="8854069" y="684334"/>
            <a:ext cx="2732050" cy="255544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751453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8EB04-5F97-2183-54FE-C4B18C39A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Nog een voorbeeld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AC1899-4712-A8D4-8208-0C0334ADF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Met kolom 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1BDC66E-7877-04E9-6A6F-9A0EE975BD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/>
              <a:t>En tekst in een tweede kolom</a:t>
            </a:r>
          </a:p>
        </p:txBody>
      </p:sp>
    </p:spTree>
    <p:extLst>
      <p:ext uri="{BB962C8B-B14F-4D97-AF65-F5344CB8AC3E}">
        <p14:creationId xmlns:p14="http://schemas.microsoft.com/office/powerpoint/2010/main" val="91601215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Kantoorthema">
  <a:themeElements>
    <a:clrScheme name="nieuwe huisstijl kleuren">
      <a:dk1>
        <a:srgbClr val="051B3F"/>
      </a:dk1>
      <a:lt1>
        <a:srgbClr val="F7F5F3"/>
      </a:lt1>
      <a:dk2>
        <a:srgbClr val="051B3F"/>
      </a:dk2>
      <a:lt2>
        <a:srgbClr val="E2DFD7"/>
      </a:lt2>
      <a:accent1>
        <a:srgbClr val="134192"/>
      </a:accent1>
      <a:accent2>
        <a:srgbClr val="EB602B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B2262643315B459F8194128D7C7446" ma:contentTypeVersion="15" ma:contentTypeDescription="Een nieuw document maken." ma:contentTypeScope="" ma:versionID="656b9bdf587ba85a77593ed164025915">
  <xsd:schema xmlns:xsd="http://www.w3.org/2001/XMLSchema" xmlns:xs="http://www.w3.org/2001/XMLSchema" xmlns:p="http://schemas.microsoft.com/office/2006/metadata/properties" xmlns:ns2="d18ade92-1db3-41bc-a705-e8d8a288e328" xmlns:ns3="396bf59d-2d82-4541-b0dd-6db2ef9fe0c8" targetNamespace="http://schemas.microsoft.com/office/2006/metadata/properties" ma:root="true" ma:fieldsID="c50ad3cea5b5b5b4af3f08f13a3103f8" ns2:_="" ns3:_="">
    <xsd:import namespace="d18ade92-1db3-41bc-a705-e8d8a288e328"/>
    <xsd:import namespace="396bf59d-2d82-4541-b0dd-6db2ef9fe0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ade92-1db3-41bc-a705-e8d8a288e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073a4ddc-5c33-4d67-b3cd-73740588c7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bf59d-2d82-4541-b0dd-6db2ef9fe0c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3b88cd0-ed75-4729-81a3-c1edd6d011ad}" ma:internalName="TaxCatchAll" ma:showField="CatchAllData" ma:web="396bf59d-2d82-4541-b0dd-6db2ef9fe0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6bf59d-2d82-4541-b0dd-6db2ef9fe0c8" xsi:nil="true"/>
    <lcf76f155ced4ddcb4097134ff3c332f xmlns="d18ade92-1db3-41bc-a705-e8d8a288e3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E4860BC-21A5-4397-8B09-01D334964A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438EE7-5B6A-46D3-987E-C350B364CD36}">
  <ds:schemaRefs>
    <ds:schemaRef ds:uri="396bf59d-2d82-4541-b0dd-6db2ef9fe0c8"/>
    <ds:schemaRef ds:uri="d18ade92-1db3-41bc-a705-e8d8a288e3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335200-9669-49EC-A24A-0708C7514893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d18ade92-1db3-41bc-a705-e8d8a288e328"/>
    <ds:schemaRef ds:uri="http://purl.org/dc/dcmitype/"/>
    <ds:schemaRef ds:uri="396bf59d-2d82-4541-b0dd-6db2ef9fe0c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41</Words>
  <Application>Microsoft Macintosh PowerPoint</Application>
  <PresentationFormat>Breedbeeld</PresentationFormat>
  <Paragraphs>10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Open Sans</vt:lpstr>
      <vt:lpstr>Kantoorthema</vt:lpstr>
      <vt:lpstr>Voorbeeld</vt:lpstr>
      <vt:lpstr>Voorbeeld header</vt:lpstr>
      <vt:lpstr>Voorbeeld in blauw</vt:lpstr>
      <vt:lpstr>Nog een voorbeeld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</dc:title>
  <dc:creator>Esther van Kessel</dc:creator>
  <cp:lastModifiedBy>Esther van Kessel</cp:lastModifiedBy>
  <cp:revision>1</cp:revision>
  <dcterms:created xsi:type="dcterms:W3CDTF">2024-08-22T08:27:25Z</dcterms:created>
  <dcterms:modified xsi:type="dcterms:W3CDTF">2024-08-27T12:51:26Z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0x01010041B2262643315B459F8194128D7C7446</vt:lpwstr>
  </property>
  <property fmtid="{D5CDD505-2E9C-101B-9397-08002B2CF9AE}" pid="3" name="MediaServiceImageTags">
    <vt:lpwstr/>
  </property>
</Properties>
</file>